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7" r:id="rId9"/>
    <p:sldId id="342" r:id="rId10"/>
    <p:sldId id="346" r:id="rId11"/>
    <p:sldId id="343" r:id="rId12"/>
    <p:sldId id="266" r:id="rId13"/>
    <p:sldId id="337" r:id="rId14"/>
    <p:sldId id="338" r:id="rId15"/>
    <p:sldId id="340" r:id="rId16"/>
    <p:sldId id="351" r:id="rId17"/>
    <p:sldId id="344" r:id="rId18"/>
    <p:sldId id="345" r:id="rId19"/>
    <p:sldId id="348" r:id="rId20"/>
    <p:sldId id="349" r:id="rId21"/>
    <p:sldId id="352" r:id="rId22"/>
    <p:sldId id="265" r:id="rId23"/>
    <p:sldId id="269" r:id="rId24"/>
    <p:sldId id="270" r:id="rId25"/>
    <p:sldId id="271" r:id="rId26"/>
    <p:sldId id="341" r:id="rId27"/>
    <p:sldId id="350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83" d="100"/>
          <a:sy n="83" d="100"/>
        </p:scale>
        <p:origin x="96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pPr lvl="1"/>
            <a:r>
              <a:rPr lang="en-US" dirty="0"/>
              <a:t>May require multiple passes</a:t>
            </a:r>
          </a:p>
          <a:p>
            <a:r>
              <a:rPr lang="en-US" dirty="0"/>
              <a:t>Bilateral Filter</a:t>
            </a:r>
          </a:p>
          <a:p>
            <a:pPr lvl="1"/>
            <a:r>
              <a:rPr lang="en-US" dirty="0"/>
              <a:t>Like Gaussian near strictly copper or strictly ‘prepreg’ regions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Past Work: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12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15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BA9D-BD7C-6E67-035B-DFEB0D7E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Thresholds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B640-B10D-78A7-19A3-79864384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color threshold mute or accent patterns and gradient detail</a:t>
            </a:r>
          </a:p>
          <a:p>
            <a:r>
              <a:rPr lang="en-US" dirty="0"/>
              <a:t>White bands good for mapping areas to address with design</a:t>
            </a:r>
          </a:p>
          <a:p>
            <a:r>
              <a:rPr lang="en-US" dirty="0"/>
              <a:t>Full bands (jet, </a:t>
            </a:r>
            <a:r>
              <a:rPr lang="en-US" dirty="0" err="1"/>
              <a:t>nipy_spectral</a:t>
            </a:r>
            <a:r>
              <a:rPr lang="en-US" dirty="0"/>
              <a:t>) appear to have better visual correlation with Shadow-Moire measurements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989F8-C63B-1107-54A4-B143F28B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2BFBF-787D-E20D-28C7-33E54E93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DEEA-3E02-C231-1638-6B602ED7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A7AA3F0-327E-1802-2D01-6F15BB31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7289003" y="3786563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4667C1-35C4-124D-5EF1-6CF72F9A639A}"/>
              </a:ext>
            </a:extLst>
          </p:cNvPr>
          <p:cNvGrpSpPr/>
          <p:nvPr/>
        </p:nvGrpSpPr>
        <p:grpSpPr>
          <a:xfrm>
            <a:off x="10389611" y="3908991"/>
            <a:ext cx="854548" cy="2041686"/>
            <a:chOff x="6806578" y="3485593"/>
            <a:chExt cx="854548" cy="20416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EE435-9413-559B-7E44-437A3F46D459}"/>
                </a:ext>
              </a:extLst>
            </p:cNvPr>
            <p:cNvGrpSpPr/>
            <p:nvPr/>
          </p:nvGrpSpPr>
          <p:grpSpPr>
            <a:xfrm>
              <a:off x="6806580" y="3485593"/>
              <a:ext cx="854546" cy="2041686"/>
              <a:chOff x="8805358" y="3660764"/>
              <a:chExt cx="1418303" cy="250160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14D8FFF-E854-322A-5B2D-F6EC1B17851B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A8B7E90-DF55-54B5-AD78-EB782EFBF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8F76132-4162-8942-7C5E-A8281C31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169AA63C-3388-5ABA-4DCF-6C3C0FF91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36F7579-C6E4-85C8-E26E-CD19A60E8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74AFCDE-43EA-85F6-552D-5E775644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E2F48B4-4EDE-F6B1-E739-78BC8B617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AAE77AD-D722-A170-BA75-3D85DCCA7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827C79D-88A4-5AAA-E4AD-B9DE354A8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4BDC74C-8C1B-1534-5257-CD257AD32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22E7473-3312-4AD6-012E-E4C855182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5056361-8E80-6A45-AFE3-B6CAA34DC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8709-95AE-77FD-78C2-FCC9832D225B}"/>
                  </a:ext>
                </a:extLst>
              </p:cNvPr>
              <p:cNvSpPr txBox="1"/>
              <p:nvPr/>
            </p:nvSpPr>
            <p:spPr>
              <a:xfrm>
                <a:off x="9065334" y="3660764"/>
                <a:ext cx="1158327" cy="29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650um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86651D-AE55-2C33-AA4D-38B1D432DFB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0um</a:t>
                </a:r>
              </a:p>
            </p:txBody>
          </p:sp>
        </p:grpSp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F94EA399-9180-3EF7-AEAB-93330D076E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1">
            <a:extLst>
              <a:ext uri="{FF2B5EF4-FFF2-40B4-BE49-F238E27FC236}">
                <a16:creationId xmlns:a16="http://schemas.microsoft.com/office/drawing/2014/main" id="{B93E4835-B089-50B0-70C5-3C58AFA8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 r="40676" b="44056"/>
          <a:stretch/>
        </p:blipFill>
        <p:spPr bwMode="auto">
          <a:xfrm>
            <a:off x="2112264" y="3679114"/>
            <a:ext cx="2922312" cy="22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054BEC2E-1D30-C989-5B95-AFB38F8D1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3" t="11888"/>
          <a:stretch/>
        </p:blipFill>
        <p:spPr bwMode="auto">
          <a:xfrm>
            <a:off x="5250720" y="3805719"/>
            <a:ext cx="111266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240E0A-7EC5-0B16-C5D1-3B33104B87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06"/>
          <a:stretch/>
        </p:blipFill>
        <p:spPr>
          <a:xfrm>
            <a:off x="5394928" y="3717510"/>
            <a:ext cx="763203" cy="2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1049167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82945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17886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50890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42930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97318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90945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FD00-F8A8-5F94-8C0B-9FD258A0459E}"/>
              </a:ext>
            </a:extLst>
          </p:cNvPr>
          <p:cNvSpPr txBox="1"/>
          <p:nvPr/>
        </p:nvSpPr>
        <p:spPr>
          <a:xfrm>
            <a:off x="1325742" y="2880735"/>
            <a:ext cx="117933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6C76E-BEE3-771B-576B-5D2AC146893D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2505074" y="3342400"/>
            <a:ext cx="1543142" cy="35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9CE5-C919-40FC-E8A7-CAD4E55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Thieving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78E-BF6F-4DA1-6DFF-99AFC403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non-manufacturing gerber data, the option to add thieving to the exterior of the panel must be available</a:t>
            </a:r>
          </a:p>
          <a:p>
            <a:r>
              <a:rPr lang="en-US" dirty="0"/>
              <a:t>Exploring different methods to add patterns that match the kernel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4060-3315-9455-4D00-F4418FC9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4F81-EF38-6F15-3751-019ACAA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C606-E64C-5B40-93C4-87FDEBB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1A2D58-8440-E861-93A3-380C1E32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34" y="3329859"/>
            <a:ext cx="2990695" cy="234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12EEC-42BB-0F17-D804-C4ED186B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73" y="2701106"/>
            <a:ext cx="2138895" cy="1675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74D8-AD19-A4A3-D44C-03CF33D0D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73" y="4529824"/>
            <a:ext cx="2138895" cy="16797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8A4D03-DB18-CDEE-31B1-2EF109776A7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5929" y="4502552"/>
            <a:ext cx="2980144" cy="8671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4C8B0-1497-7C3C-C44C-E579632E6AF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605929" y="3538879"/>
            <a:ext cx="2980144" cy="9636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3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22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10680177" y="5599740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24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164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10/19/23</a:t>
            </a:r>
            <a:endParaRPr lang="en-US"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27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29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CAD</a:t>
            </a:r>
            <a:r>
              <a:rPr lang="en-US" sz="2400" spc="-6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translator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utility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available</a:t>
            </a:r>
            <a:r>
              <a:rPr lang="en-US" sz="2400" spc="-5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members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that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will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10" dirty="0">
                <a:highlight>
                  <a:srgbClr val="00FF00"/>
                </a:highlight>
                <a:latin typeface="Calibri"/>
                <a:cs typeface="Calibri"/>
              </a:rPr>
              <a:t>provide 	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analysis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of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local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copper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distribution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identify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risk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areas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20" dirty="0">
                <a:highlight>
                  <a:srgbClr val="00FF00"/>
                </a:highlight>
                <a:latin typeface="Calibri"/>
                <a:cs typeface="Calibri"/>
              </a:rPr>
              <a:t>for</a:t>
            </a:r>
            <a:r>
              <a:rPr lang="en-US" sz="2400" spc="-20" dirty="0">
                <a:latin typeface="Calibri"/>
                <a:cs typeface="Calibri"/>
              </a:rPr>
              <a:t>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 (kernel size is constant)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3391</TotalTime>
  <Words>1808</Words>
  <Application>Microsoft Office PowerPoint</Application>
  <PresentationFormat>Widescreen</PresentationFormat>
  <Paragraphs>374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Assumptions/Disclaimers</vt:lpstr>
      <vt:lpstr>MetAve algorithm (Box Filter)</vt:lpstr>
      <vt:lpstr>Gaussian Algorithm</vt:lpstr>
      <vt:lpstr>Additional Algorithms To be Added</vt:lpstr>
      <vt:lpstr>Past Work: Copper Balancing Analysis</vt:lpstr>
      <vt:lpstr>Status: Copper Balancing Analysis</vt:lpstr>
      <vt:lpstr>Status: Copper Balancing Analysis</vt:lpstr>
      <vt:lpstr>Status: Copper Balancing Analysis</vt:lpstr>
      <vt:lpstr>Color Thresholds</vt:lpstr>
      <vt:lpstr>Interface Updates</vt:lpstr>
      <vt:lpstr>Interface Updates</vt:lpstr>
      <vt:lpstr>Interface Updates</vt:lpstr>
      <vt:lpstr>Interface Updates</vt:lpstr>
      <vt:lpstr>Thieving Updates</vt:lpstr>
      <vt:lpstr>Stackup Modulation of Core Deformation  On Hold until initial modeling more complete</vt:lpstr>
      <vt:lpstr>Project Flow Chart -</vt:lpstr>
      <vt:lpstr>Resources and Schedule</vt:lpstr>
      <vt:lpstr>Team List</vt:lpstr>
      <vt:lpstr>PowerPoint Presentation</vt:lpstr>
      <vt:lpstr>Backup</vt:lpstr>
      <vt:lpstr>Background - Continued</vt:lpstr>
      <vt:lpstr> Asymmetry from Symmetric Design &amp; Stackup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49</cp:revision>
  <dcterms:created xsi:type="dcterms:W3CDTF">2023-09-27T15:24:35Z</dcterms:created>
  <dcterms:modified xsi:type="dcterms:W3CDTF">2024-10-15T14:40:22Z</dcterms:modified>
</cp:coreProperties>
</file>